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  <p:sldMasterId id="2147484140" r:id="rId2"/>
  </p:sldMasterIdLst>
  <p:sldIdLst>
    <p:sldId id="256" r:id="rId3"/>
    <p:sldId id="264" r:id="rId4"/>
    <p:sldId id="257" r:id="rId5"/>
    <p:sldId id="258" r:id="rId6"/>
    <p:sldId id="259" r:id="rId7"/>
    <p:sldId id="276" r:id="rId8"/>
    <p:sldId id="277" r:id="rId9"/>
    <p:sldId id="278" r:id="rId10"/>
    <p:sldId id="279" r:id="rId11"/>
    <p:sldId id="275" r:id="rId12"/>
    <p:sldId id="265" r:id="rId13"/>
    <p:sldId id="262" r:id="rId14"/>
    <p:sldId id="270" r:id="rId15"/>
    <p:sldId id="269" r:id="rId16"/>
    <p:sldId id="272" r:id="rId17"/>
    <p:sldId id="271" r:id="rId18"/>
    <p:sldId id="273" r:id="rId19"/>
    <p:sldId id="274" r:id="rId20"/>
    <p:sldId id="267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60" d="100"/>
          <a:sy n="60" d="100"/>
        </p:scale>
        <p:origin x="-165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1FF0D2D-8167-475E-B3B2-DBC3B7AFB72C}" type="datetimeFigureOut">
              <a:rPr lang="ru-RU" smtClean="0"/>
              <a:pPr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CF8C460-05F7-49D1-AD3A-9085F603AB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8;&#1079;\Downloads\Iridium%2033%20and%20Cosmos%202251%20Collision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26064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Департамент образования города Москвы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Западное окружное управление образования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бюджетное образовательное учреждение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города Москвы Школа № 1467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475656" y="1628800"/>
            <a:ext cx="61870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Искусственные спутники Земли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как я стал подмастерьем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проектная работа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572000" y="3501008"/>
            <a:ext cx="43472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выполнил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учащийся 8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ГБОУ Школа № 1467 ЗАО г. Москвы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Озеров Даниил  Сергеевич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Руководители проекта: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физики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ГБОУ Школа № 1467 ЗАО г. Москвы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Виноградова Светлана Юрьевна,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инженер компании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 намоточных станков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Озеров Сергей Вячеславович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107674" y="6306235"/>
            <a:ext cx="9286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Москва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2016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5791200" cy="1371600"/>
          </a:xfrm>
        </p:spPr>
        <p:txBody>
          <a:bodyPr/>
          <a:lstStyle/>
          <a:p>
            <a:r>
              <a:rPr lang="ru-RU" dirty="0" smtClean="0"/>
              <a:t>Размеры спутников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63688" y="1268760"/>
            <a:ext cx="53285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/>
              <a:t>Также спутники  отличаются по размеру и массе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88" y="2204864"/>
            <a:ext cx="2994016" cy="225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6" t="4035" r="18411" b="7508"/>
          <a:stretch/>
        </p:blipFill>
        <p:spPr bwMode="auto">
          <a:xfrm>
            <a:off x="4788024" y="2239139"/>
            <a:ext cx="2376264" cy="170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 t="2540" r="3256" b="8537"/>
          <a:stretch/>
        </p:blipFill>
        <p:spPr bwMode="auto">
          <a:xfrm>
            <a:off x="6107401" y="4077072"/>
            <a:ext cx="2497047" cy="269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494" y="4658869"/>
            <a:ext cx="3117514" cy="2082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1600" y="25649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Малые  спутники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3688" y="542682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Нано спутники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2207" y="2420888"/>
            <a:ext cx="1916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Мини спутники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6" y="522920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Микро спутники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20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ridium 33 and Cosmos 2251 Collisi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128" y="-459432"/>
            <a:ext cx="7848872" cy="13716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Изделия из металла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49" name="Picture 1" descr="C:\Users\рз\Downloads\73263421_01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77072"/>
            <a:ext cx="3811351" cy="25409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Users\рз\Downloads\91018900_4709286_koloko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4283968" cy="2853782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 descr="C:\Users\рз\Downloads\98f80e85605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052736"/>
            <a:ext cx="2502446" cy="2502446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 descr="C:\Users\рз\Downloads\5gwia8xtmma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124744"/>
            <a:ext cx="3127052" cy="2122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01600">
              <a:srgbClr val="FF0000">
                <a:alpha val="60000"/>
              </a:srgb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2856"/>
            <a:ext cx="9144000" cy="13716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Резьба по металлу</a:t>
            </a:r>
            <a:endParaRPr lang="ru-RU" sz="5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842992" cy="13391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Прежде всего техника безопасности!</a:t>
            </a:r>
            <a:endParaRPr lang="ru-RU" dirty="0"/>
          </a:p>
        </p:txBody>
      </p:sp>
      <p:pic>
        <p:nvPicPr>
          <p:cNvPr id="1026" name="Picture 2" descr="H:\Работа с металлом\IMG_0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5971" y="1491889"/>
            <a:ext cx="6949279" cy="52117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87424"/>
            <a:ext cx="5791200" cy="1371600"/>
          </a:xfrm>
        </p:spPr>
        <p:txBody>
          <a:bodyPr/>
          <a:lstStyle/>
          <a:p>
            <a:pPr algn="ctr"/>
            <a:r>
              <a:rPr lang="ru-RU" dirty="0" smtClean="0"/>
              <a:t>Создание чертежа</a:t>
            </a:r>
            <a:endParaRPr lang="ru-RU" dirty="0"/>
          </a:p>
        </p:txBody>
      </p:sp>
      <p:pic>
        <p:nvPicPr>
          <p:cNvPr id="2050" name="Picture 2" descr="H:\Работа с металлом\IMG_03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7153" y="1124744"/>
            <a:ext cx="7201126" cy="5400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427168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Подбор нужного материала</a:t>
            </a:r>
            <a:endParaRPr lang="ru-RU" dirty="0"/>
          </a:p>
        </p:txBody>
      </p:sp>
      <p:pic>
        <p:nvPicPr>
          <p:cNvPr id="3074" name="Picture 2" descr="H:\Работа с металлом\IMG_03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485018"/>
            <a:ext cx="6912768" cy="51843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Вырезание детали с помощью специального лазера</a:t>
            </a:r>
            <a:endParaRPr lang="ru-RU" dirty="0"/>
          </a:p>
        </p:txBody>
      </p:sp>
      <p:pic>
        <p:nvPicPr>
          <p:cNvPr id="5122" name="Picture 2" descr="H:\Работа с металлом\IMG_0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141625" cy="53559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з\Desktop\для школы\Работа с металлом\IMG_0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413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43408"/>
            <a:ext cx="7859216" cy="1371600"/>
          </a:xfrm>
        </p:spPr>
        <p:txBody>
          <a:bodyPr/>
          <a:lstStyle/>
          <a:p>
            <a:pPr algn="ctr"/>
            <a:r>
              <a:rPr lang="ru-RU" dirty="0" smtClean="0"/>
              <a:t>Конечный результат</a:t>
            </a:r>
            <a:endParaRPr lang="ru-RU" dirty="0"/>
          </a:p>
        </p:txBody>
      </p:sp>
      <p:pic>
        <p:nvPicPr>
          <p:cNvPr id="3" name="Рисунок 2" descr="C:\Users\рз\Desktop\Новая папка (3)\IMG_113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7225034" cy="4976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8795320" cy="4785395"/>
          </a:xfrm>
        </p:spPr>
        <p:txBody>
          <a:bodyPr/>
          <a:lstStyle/>
          <a:p>
            <a:pPr algn="just"/>
            <a:r>
              <a:rPr lang="ru-RU" dirty="0" smtClean="0"/>
              <a:t>	</a:t>
            </a:r>
            <a:r>
              <a:rPr lang="ru-RU" sz="3200" dirty="0" smtClean="0"/>
              <a:t> Цель проекта: </a:t>
            </a:r>
            <a:r>
              <a:rPr lang="ru-RU" sz="3200" b="0" i="1" dirty="0" smtClean="0"/>
              <a:t>изучив искусственные спутники Земли, изготовить макет первого спутника. </a:t>
            </a:r>
          </a:p>
          <a:p>
            <a:pPr algn="just"/>
            <a:r>
              <a:rPr lang="en-US" sz="3200" dirty="0" smtClean="0"/>
              <a:t>	</a:t>
            </a:r>
            <a:r>
              <a:rPr lang="ru-RU" sz="3200" dirty="0" smtClean="0"/>
              <a:t>Задачи проекта:  </a:t>
            </a:r>
            <a:r>
              <a:rPr lang="ru-RU" sz="3200" b="0" i="1" dirty="0" smtClean="0"/>
              <a:t>изучить историю создания первого искусственного спутника Земли и историю освоения человеком металлов, освоить азы профессии резчика по металлу, изготовить макет спутника. </a:t>
            </a:r>
          </a:p>
          <a:p>
            <a:pPr algn="just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501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7787208" cy="13716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внимание!!!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DCIM\115___01\IMG_1119.JPG">
            <a:hlinkClick r:id="" action="ppaction://hlinkshowjump?jump=firstslide" highlightClick="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3419872" cy="43730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 descr="C:\Users\рз\Desktop\Новая папка (3)\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3761332" cy="2491882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perspectiveRight"/>
            <a:lightRig rig="threePt" dir="t"/>
          </a:scene3d>
        </p:spPr>
      </p:pic>
      <p:pic>
        <p:nvPicPr>
          <p:cNvPr id="8" name="Picture 2" descr="C:\Users\рз\Desktop\Новая папка (3)\IMG_08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149080"/>
            <a:ext cx="3275856" cy="24567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" descr="H:\DCIM\115___01\IMG_11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88640"/>
            <a:ext cx="3923928" cy="29428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Picture 2" descr="H:\DCIM\115___01\IMG_11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149080"/>
            <a:ext cx="3131840" cy="234877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з\Downloads\3d1a344ef2f3121ab4af139aac1e2a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6768752" cy="3384376"/>
          </a:xfrm>
          <a:prstGeom prst="ellipse">
            <a:avLst/>
          </a:prstGeom>
          <a:ln>
            <a:noFill/>
          </a:ln>
          <a:effectLst>
            <a:glow rad="101600">
              <a:srgbClr val="0070C0">
                <a:alpha val="60000"/>
              </a:srgbClr>
            </a:glow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32034" y="31197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C:\Users\рз\Downloads\4dd3e674baad9aeb4b941fc52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2844" y="279346"/>
            <a:ext cx="2455977" cy="27809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C:\Users\рз\Downloads\266px-Johannes_Heveliu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13877"/>
            <a:ext cx="1979712" cy="24785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9" name="Picture 5" descr="C:\Users\рз\Downloads\55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506" y="288033"/>
            <a:ext cx="3604187" cy="24928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01600">
              <a:srgbClr val="FF0000">
                <a:alpha val="6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рз\Downloads\galile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280407"/>
            <a:ext cx="2855912" cy="22987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01600">
              <a:srgbClr val="FF0000">
                <a:alpha val="6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C:\Users\рз\Downloads\ur_art2_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7607" y="4542346"/>
            <a:ext cx="2165471" cy="19442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923928" y="692696"/>
            <a:ext cx="2488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S</a:t>
            </a:r>
            <a:r>
              <a:rPr lang="ru-RU" sz="3200" dirty="0" smtClean="0"/>
              <a:t>atellitem</a:t>
            </a:r>
            <a:endParaRPr lang="ru-RU" sz="3200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6060048"/>
            <a:ext cx="24837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Ян Гевелий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6228184" y="6237312"/>
            <a:ext cx="26203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Галилео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Галилей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323528" y="2132856"/>
            <a:ext cx="28276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Спутники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Юпитера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рз\Downloads\4446_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221088"/>
            <a:ext cx="2712137" cy="22227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146" name="Picture 2" descr="C:\Users\рз\Downloads\a59c8d753a5ea46084258aea8e801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32656"/>
            <a:ext cx="2376264" cy="2620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C:\Users\рз\Downloads\Korolev Gagar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2656"/>
            <a:ext cx="3009971" cy="24208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148" name="Picture 4" descr="C:\Users\рз\Downloads\korolev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573016"/>
            <a:ext cx="3869855" cy="26750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Righ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-36512" y="6381328"/>
            <a:ext cx="3229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Сергей Павлович Королёв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852936"/>
            <a:ext cx="3330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С.П.Королёв и Ю.А.Гагарин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171400"/>
            <a:ext cx="5791200" cy="1371600"/>
          </a:xfrm>
        </p:spPr>
        <p:txBody>
          <a:bodyPr>
            <a:normAutofit/>
          </a:bodyPr>
          <a:lstStyle/>
          <a:p>
            <a:pPr lvl="0"/>
            <a:r>
              <a:rPr lang="ru-RU" b="1" dirty="0"/>
              <a:t>Типы спутников и их назначение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26436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" r="22328"/>
          <a:stretch/>
        </p:blipFill>
        <p:spPr bwMode="auto">
          <a:xfrm>
            <a:off x="4644009" y="3730796"/>
            <a:ext cx="3528392" cy="261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3989963"/>
            <a:ext cx="31683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>
                <a:ln/>
                <a:ea typeface="Times New Roman" pitchFamily="18" charset="0"/>
                <a:cs typeface="Times New Roman" pitchFamily="18" charset="0"/>
              </a:rPr>
              <a:t>АСТРОНОМИЧЕСКИЕ СПУТНИКИ — это спутники, предназначенные для исследования планет, галактик и других космических объектов;</a:t>
            </a:r>
            <a:endParaRPr lang="ru-RU" dirty="0"/>
          </a:p>
          <a:p>
            <a:pPr algn="just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1484784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/>
              <a:t>МЕТЕОРОЛОГИЧЕСКИЕ СПУТНИКИ </a:t>
            </a:r>
            <a:r>
              <a:rPr lang="ru-RU" dirty="0" smtClean="0"/>
              <a:t>—  </a:t>
            </a:r>
            <a:r>
              <a:rPr lang="ru-RU" dirty="0"/>
              <a:t>это спутники, предназначенные для передачи данных в целях предсказания погоды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51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60" y="-171400"/>
            <a:ext cx="5791200" cy="1371600"/>
          </a:xfrm>
        </p:spPr>
        <p:txBody>
          <a:bodyPr/>
          <a:lstStyle/>
          <a:p>
            <a:r>
              <a:rPr lang="ru-RU" b="1" dirty="0"/>
              <a:t>Типы спутников и их назначение 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1" r="13219"/>
          <a:stretch/>
        </p:blipFill>
        <p:spPr bwMode="auto">
          <a:xfrm>
            <a:off x="729571" y="1524183"/>
            <a:ext cx="3194357" cy="248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4"/>
          <a:stretch/>
        </p:blipFill>
        <p:spPr bwMode="auto">
          <a:xfrm>
            <a:off x="5076056" y="1556792"/>
            <a:ext cx="3210799" cy="248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9571" y="4365104"/>
            <a:ext cx="33383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/>
              <a:t>БИОСПУТНИКИ — это спутники, предназначенные для проведения научных экспериментов над живыми организмами в условиях космоса.</a:t>
            </a:r>
          </a:p>
          <a:p>
            <a:pPr algn="just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4304128"/>
            <a:ext cx="35181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/>
              <a:t>СПУТНИКИ ДИСТАНЦИОННОГО ЗОНДИРОВАНИЯ ЗЕМЛИ — это спутники, наблюдающие за поверхностью Земли авиационными и космическими средствами.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6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968" y="-99392"/>
            <a:ext cx="5791200" cy="1371600"/>
          </a:xfrm>
        </p:spPr>
        <p:txBody>
          <a:bodyPr/>
          <a:lstStyle/>
          <a:p>
            <a:r>
              <a:rPr lang="ru-RU" b="1" dirty="0"/>
              <a:t>Типы спутников и их назначение 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18" y="1196752"/>
            <a:ext cx="3811245" cy="2572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27" y="4041573"/>
            <a:ext cx="4338575" cy="274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64088" y="4221088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/>
              <a:t>СПУТНИКИ СВЯЗИ — это спутники, специализированные для ретрансляции радиосигнала между точками на поверхности земли, не имеющими прямой видимости.</a:t>
            </a:r>
          </a:p>
          <a:p>
            <a:pPr algn="just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1196752"/>
            <a:ext cx="3312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/>
              <a:t>РАЗВЕДЫВАТЕЛЬНЫЕ СПУТНИКИ — это спутники, предназначенные для наблюдения Земли в целях обеспечения разведывательной деятельности.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7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60" y="-102840"/>
            <a:ext cx="5791200" cy="1371600"/>
          </a:xfrm>
        </p:spPr>
        <p:txBody>
          <a:bodyPr/>
          <a:lstStyle/>
          <a:p>
            <a:r>
              <a:rPr lang="ru-RU" b="1" dirty="0"/>
              <a:t>Типы спутников и их назначение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40481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016" y="2348880"/>
            <a:ext cx="41399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 smtClean="0"/>
              <a:t>ГЛОНАСС – </a:t>
            </a:r>
            <a:r>
              <a:rPr lang="ru-RU" dirty="0"/>
              <a:t>глобальная навигационная спутниковая система  </a:t>
            </a:r>
            <a:r>
              <a:rPr lang="ru-RU" dirty="0" smtClean="0"/>
              <a:t>— для </a:t>
            </a:r>
            <a:r>
              <a:rPr lang="ru-RU" dirty="0"/>
              <a:t>определения местоположения (географических координат и высоты) и точного времени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72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578</TotalTime>
  <Words>185</Words>
  <Application>Microsoft Office PowerPoint</Application>
  <PresentationFormat>Экран (4:3)</PresentationFormat>
  <Paragraphs>52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Главная</vt:lpstr>
      <vt:lpstr>1_Главная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Типы спутников и их назначение </vt:lpstr>
      <vt:lpstr>Типы спутников и их назначение </vt:lpstr>
      <vt:lpstr>Типы спутников и их назначение </vt:lpstr>
      <vt:lpstr>Типы спутников и их назначение </vt:lpstr>
      <vt:lpstr>Размеры спутников</vt:lpstr>
      <vt:lpstr>Презентация PowerPoint</vt:lpstr>
      <vt:lpstr>Изделия из металла</vt:lpstr>
      <vt:lpstr>Резьба по металлу</vt:lpstr>
      <vt:lpstr>Прежде всего техника безопасности!</vt:lpstr>
      <vt:lpstr>Создание чертежа</vt:lpstr>
      <vt:lpstr>Подбор нужного материала</vt:lpstr>
      <vt:lpstr>Вырезание детали с помощью специального лазера</vt:lpstr>
      <vt:lpstr>Презентация PowerPoint</vt:lpstr>
      <vt:lpstr>Конечный результат</vt:lpstr>
      <vt:lpstr>Спасибо за внимание!!!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металлом</dc:title>
  <dc:creator>рз</dc:creator>
  <cp:lastModifiedBy>user</cp:lastModifiedBy>
  <cp:revision>63</cp:revision>
  <dcterms:created xsi:type="dcterms:W3CDTF">2014-04-13T11:06:12Z</dcterms:created>
  <dcterms:modified xsi:type="dcterms:W3CDTF">2016-02-14T10:07:47Z</dcterms:modified>
</cp:coreProperties>
</file>